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1" r:id="rId4"/>
    <p:sldId id="266" r:id="rId5"/>
  </p:sldIdLst>
  <p:sldSz cx="6858000" cy="990346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2F2"/>
    <a:srgbClr val="C0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0815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455295" y="5481320"/>
            <a:ext cx="875665" cy="2901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altLang="en-US" sz="1200" b="1">
                <a:solidFill>
                  <a:srgbClr val="00B0F0"/>
                </a:solidFill>
                <a:latin typeface="Arial Black" panose="020B0A04020102020204" charset="0"/>
                <a:cs typeface="Arial" panose="020B0604020202020204" pitchFamily="34" charset="0"/>
                <a:sym typeface="+mn-ea"/>
              </a:rPr>
              <a:t>Models</a:t>
            </a:r>
            <a:r>
              <a:rPr lang="zh-CN" altLang="en-US" sz="1200" b="1">
                <a:solidFill>
                  <a:srgbClr val="0070C0"/>
                </a:solidFill>
                <a:latin typeface="Arial Black" panose="020B0A04020102020204" charset="0"/>
                <a:cs typeface="Arial" panose="020B0604020202020204" pitchFamily="34" charset="0"/>
                <a:sym typeface="+mn-ea"/>
              </a:rPr>
              <a:t>：</a:t>
            </a:r>
            <a:endParaRPr lang="en-US" altLang="zh-CN" sz="1200" b="0">
              <a:solidFill>
                <a:schemeClr val="tx1"/>
              </a:solidFill>
              <a:uFillTx/>
              <a:latin typeface="Arial" panose="020B0604020202020204" pitchFamily="34" charset="0"/>
              <a:cs typeface="Calibri" panose="020F0502020204030204" charset="0"/>
            </a:endParaRPr>
          </a:p>
        </p:txBody>
      </p:sp>
      <p:pic>
        <p:nvPicPr>
          <p:cNvPr id="18" name="图片 17" descr="87bOOOPIC02_10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0" y="-13970"/>
            <a:ext cx="6856730" cy="162115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455295" y="6688455"/>
            <a:ext cx="875665" cy="2901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1200" b="1" dirty="0">
                <a:solidFill>
                  <a:srgbClr val="00B0F0"/>
                </a:solidFill>
                <a:latin typeface="Arial Black" panose="020B0A0402010202020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Feature:</a:t>
            </a:r>
            <a:endParaRPr lang="en-US" sz="1200" b="1" dirty="0">
              <a:solidFill>
                <a:srgbClr val="00B0F0"/>
              </a:solidFill>
              <a:latin typeface="Arial Black" panose="020B0A0402010202020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5295" y="6978650"/>
            <a:ext cx="5251450" cy="701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 fontAlgn="auto"/>
            <a:r>
              <a:rPr lang="zh-CN" altLang="en-US" sz="1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◆</a:t>
            </a:r>
            <a:r>
              <a:rPr lang="en-US" altLang="zh-CN" sz="1000" b="0">
                <a:solidFill>
                  <a:schemeClr val="tx1"/>
                </a:solidFill>
                <a:uFillTx/>
                <a:latin typeface="Arial" panose="020B0604020202020204" pitchFamily="34" charset="0"/>
                <a:cs typeface="宋体" panose="02010600030101010101" pitchFamily="2" charset="-122"/>
              </a:rPr>
              <a:t>1st</a:t>
            </a:r>
            <a:r>
              <a:rPr lang="en-US" altLang="zh-CN" sz="1000" b="0">
                <a:solidFill>
                  <a:schemeClr val="tx1"/>
                </a:solidFill>
                <a:latin typeface="Arial" panose="020B0604020202020204" pitchFamily="34" charset="0"/>
              </a:rPr>
              <a:t> led is the battery type setting</a:t>
            </a:r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l" fontAlgn="auto"/>
            <a:r>
              <a:rPr lang="en-US" altLang="zh-CN" sz="1000">
                <a:latin typeface="Arial" panose="020B0604020202020204" pitchFamily="34" charset="0"/>
                <a:sym typeface="+mn-ea"/>
              </a:rPr>
              <a:t>◆</a:t>
            </a:r>
            <a:r>
              <a:rPr lang="en-US" altLang="zh-CN" sz="1000" b="0">
                <a:solidFill>
                  <a:schemeClr val="tx1"/>
                </a:solidFill>
                <a:latin typeface="Arial" panose="020B0604020202020204" pitchFamily="34" charset="0"/>
              </a:rPr>
              <a:t>2ndled is for charging frequency </a:t>
            </a:r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l" fontAlgn="auto"/>
            <a:r>
              <a:rPr lang="en-US" altLang="zh-CN" sz="1000">
                <a:latin typeface="Arial" panose="020B0604020202020204" pitchFamily="34" charset="0"/>
                <a:sym typeface="+mn-ea"/>
              </a:rPr>
              <a:t>◆</a:t>
            </a:r>
            <a:r>
              <a:rPr lang="en-US" altLang="zh-CN" sz="1000" b="0">
                <a:solidFill>
                  <a:schemeClr val="tx1"/>
                </a:solidFill>
                <a:latin typeface="Arial" panose="020B0604020202020204" pitchFamily="34" charset="0"/>
              </a:rPr>
              <a:t>3rd led is for charging priority, only set the percentage </a:t>
            </a:r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l" fontAlgn="auto"/>
            <a:r>
              <a:rPr lang="en-US" altLang="zh-CN" sz="1000">
                <a:latin typeface="Arial" panose="020B0604020202020204" pitchFamily="34" charset="0"/>
                <a:sym typeface="+mn-ea"/>
              </a:rPr>
              <a:t>◆</a:t>
            </a:r>
            <a:r>
              <a:rPr lang="en-US" altLang="zh-CN" sz="1000" b="0">
                <a:solidFill>
                  <a:schemeClr val="tx1"/>
                </a:solidFill>
                <a:latin typeface="Arial" panose="020B0604020202020204" pitchFamily="34" charset="0"/>
              </a:rPr>
              <a:t>you want for battery #1, the controller will automatically calculate the rest for battery #2</a:t>
            </a:r>
            <a:r>
              <a:rPr lang="en-US" altLang="zh-CN" sz="1000" b="0" u="none">
                <a:latin typeface="Arial" panose="020B0604020202020204" pitchFamily="34" charset="0"/>
              </a:rPr>
              <a:t>.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pic>
        <p:nvPicPr>
          <p:cNvPr id="4" name="图片 3" descr="tim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0" y="8885555"/>
            <a:ext cx="6857365" cy="1129665"/>
          </a:xfrm>
          <a:prstGeom prst="rect">
            <a:avLst/>
          </a:prstGeom>
        </p:spPr>
      </p:pic>
      <p:sp>
        <p:nvSpPr>
          <p:cNvPr id="15373" name="TextBox 22"/>
          <p:cNvSpPr txBox="1"/>
          <p:nvPr/>
        </p:nvSpPr>
        <p:spPr>
          <a:xfrm>
            <a:off x="3322638" y="9418638"/>
            <a:ext cx="3392487" cy="2895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1300" dirty="0"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2"/>
              </a:rPr>
              <a:t>www.szgoland.com      www.szgoland.net</a:t>
            </a:r>
            <a:endParaRPr lang="en-US" altLang="zh-CN" sz="1300" dirty="0">
              <a:solidFill>
                <a:schemeClr val="bg1"/>
              </a:solidFill>
              <a:latin typeface="Arial" panose="020B0604020202020204" pitchFamily="34" charset="0"/>
              <a:ea typeface="Arial Unicode MS" pitchFamily="34" charset="-122"/>
            </a:endParaRPr>
          </a:p>
        </p:txBody>
      </p:sp>
      <p:graphicFrame>
        <p:nvGraphicFramePr>
          <p:cNvPr id="11" name="表格 10"/>
          <p:cNvGraphicFramePr/>
          <p:nvPr/>
        </p:nvGraphicFramePr>
        <p:xfrm>
          <a:off x="455295" y="5771515"/>
          <a:ext cx="51549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310"/>
                <a:gridCol w="1718310"/>
                <a:gridCol w="1718310"/>
              </a:tblGrid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Type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Current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Volts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cs typeface="Calibri" panose="020F0502020204030204" charset="0"/>
                          <a:sym typeface="+mn-ea"/>
                        </a:rPr>
                        <a:t>EPIP20-2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  <a:uFillTx/>
                        <a:latin typeface="Arial" panose="020B0604020202020204" pitchFamily="34" charset="0"/>
                        <a:ea typeface="Arial Unicode MS"/>
                        <a:cs typeface="Calibri" panose="020F050202020403020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10A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  <a:sym typeface="+mn-ea"/>
                        </a:rPr>
                        <a:t>12/24V auto work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cs typeface="Calibri" panose="020F0502020204030204" charset="0"/>
                          <a:sym typeface="+mn-ea"/>
                        </a:rPr>
                        <a:t>EPIP20-2B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  <a:uFillTx/>
                        <a:latin typeface="Arial" panose="020B0604020202020204" pitchFamily="34" charset="0"/>
                        <a:ea typeface="Arial Unicode MS"/>
                        <a:cs typeface="Calibri" panose="020F050202020403020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20A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  <a:sym typeface="+mn-ea"/>
                        </a:rPr>
                        <a:t>12/24V auto work</a:t>
                      </a:r>
                      <a:endParaRPr lang="en-US" altLang="zh-CN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3937000" y="2996565"/>
            <a:ext cx="2163445" cy="1158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>
                <a:solidFill>
                  <a:schemeClr val="tx1"/>
                </a:solidFill>
                <a:uFillTx/>
                <a:latin typeface="Arial" panose="020B0604020202020204" pitchFamily="34" charset="0"/>
              </a:rPr>
              <a:t>EPIPDB series adopts dual battery design and Various types of batteries supported.A single battery can work -the other one battery can be charge.It can use Sealed battery,Gel battery,Flooded battery.</a:t>
            </a:r>
            <a:endParaRPr lang="en-US" altLang="zh-CN" sz="1000">
              <a:solidFill>
                <a:schemeClr val="tx1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5295" y="1607185"/>
            <a:ext cx="6616700" cy="938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b="1" i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  <a:sym typeface="+mn-ea"/>
              </a:rPr>
              <a:t>PWM</a:t>
            </a:r>
            <a:r>
              <a:rPr lang="zh-CN" altLang="en-US" b="1" i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  <a:sym typeface="+mn-ea"/>
              </a:rPr>
              <a:t> </a:t>
            </a:r>
            <a:r>
              <a:rPr lang="en-US" altLang="zh-CN" b="1" i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  <a:sym typeface="+mn-ea"/>
              </a:rPr>
              <a:t> Solar charge controller </a:t>
            </a:r>
            <a:endParaRPr lang="en-US" altLang="zh-CN" b="1" i="1" dirty="0" smtClean="0">
              <a:solidFill>
                <a:schemeClr val="accent5">
                  <a:lumMod val="75000"/>
                </a:schemeClr>
              </a:solidFill>
              <a:latin typeface="Arial Black" panose="020B0A04020102020204" charset="0"/>
              <a:sym typeface="+mn-ea"/>
            </a:endParaRPr>
          </a:p>
          <a:p>
            <a:r>
              <a:rPr lang="en-US" altLang="zh-CN" b="1" i="1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</a:rPr>
              <a:t>with dual battery</a:t>
            </a:r>
            <a:endParaRPr lang="en-US" altLang="zh-CN" b="1" i="1">
              <a:solidFill>
                <a:schemeClr val="accent5">
                  <a:lumMod val="75000"/>
                </a:schemeClr>
              </a:solidFill>
              <a:latin typeface="Arial Black" panose="020B0A04020102020204" charset="0"/>
            </a:endParaRPr>
          </a:p>
          <a:p>
            <a:r>
              <a:rPr lang="en-US" altLang="zh-CN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</a:rPr>
              <a:t>                                                 </a:t>
            </a:r>
            <a:r>
              <a:rPr lang="en-US" altLang="en-US" dirty="0" smtClean="0">
                <a:solidFill>
                  <a:srgbClr val="00B0F0"/>
                </a:solidFill>
                <a:latin typeface="Arial Black" panose="020B0A04020102020204" charset="0"/>
                <a:sym typeface="+mn-ea"/>
              </a:rPr>
              <a:t>EPIPDB</a:t>
            </a:r>
            <a:r>
              <a:rPr lang="en-US" altLang="zh-CN" dirty="0" smtClean="0">
                <a:solidFill>
                  <a:srgbClr val="00B0F0"/>
                </a:solidFill>
                <a:latin typeface="Arial Black" panose="020B0A04020102020204" charset="0"/>
                <a:sym typeface="+mn-ea"/>
              </a:rPr>
              <a:t> SERIES</a:t>
            </a:r>
            <a:r>
              <a:rPr lang="en-US" altLang="zh-CN">
                <a:solidFill>
                  <a:schemeClr val="accent5">
                    <a:lumMod val="75000"/>
                  </a:schemeClr>
                </a:solidFill>
                <a:latin typeface="Arial Black" panose="020B0A04020102020204" charset="0"/>
              </a:rPr>
              <a:t>          </a:t>
            </a:r>
            <a:endParaRPr lang="en-US" altLang="zh-CN">
              <a:solidFill>
                <a:schemeClr val="accent5">
                  <a:lumMod val="75000"/>
                </a:schemeClr>
              </a:solidFill>
              <a:latin typeface="Arial Black" panose="020B0A04020102020204" charset="0"/>
            </a:endParaRPr>
          </a:p>
        </p:txBody>
      </p:sp>
      <p:pic>
        <p:nvPicPr>
          <p:cNvPr id="2" name="图片 1" descr="Duo-battery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740" y="2451735"/>
            <a:ext cx="2248535" cy="22485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 descr="87bOOOPIC02_10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0" y="-13970"/>
            <a:ext cx="6856730" cy="16211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11810" y="2701925"/>
            <a:ext cx="1635125" cy="2901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1200">
                <a:solidFill>
                  <a:srgbClr val="00B0F0"/>
                </a:solidFill>
                <a:latin typeface="Arial Black" panose="020B0A0402010202020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Charging priority:</a:t>
            </a:r>
            <a:endParaRPr lang="en-US" altLang="zh-CN" sz="1200">
              <a:solidFill>
                <a:srgbClr val="00B0F0"/>
              </a:solidFill>
              <a:latin typeface="Arial Black" panose="020B0A0402010202020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598805" y="2992120"/>
          <a:ext cx="5220970" cy="293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75"/>
                <a:gridCol w="2194560"/>
                <a:gridCol w="1740535"/>
              </a:tblGrid>
              <a:tr h="2565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Number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Battery#1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latin typeface="Arial" panose="020B0604020202020204" pitchFamily="34" charset="0"/>
                        </a:rPr>
                        <a:t>Battery#2</a:t>
                      </a:r>
                      <a:endParaRPr lang="en-US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shows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charging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charging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0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0%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100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1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2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20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3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4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5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50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50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6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40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7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8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20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2128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9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en-US" altLang="zh-CN" sz="1000">
                          <a:latin typeface="Arial" panose="020B0604020202020204" pitchFamily="34" charset="0"/>
                          <a:sym typeface="+mn-ea"/>
                        </a:rPr>
                        <a:t>%</a:t>
                      </a:r>
                      <a:endParaRPr lang="en-US" altLang="zh-CN" sz="1000"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" name="图片 1" descr="tim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0" y="8885555"/>
            <a:ext cx="6857365" cy="1129665"/>
          </a:xfrm>
          <a:prstGeom prst="rect">
            <a:avLst/>
          </a:prstGeom>
        </p:spPr>
      </p:pic>
      <p:sp>
        <p:nvSpPr>
          <p:cNvPr id="15373" name="TextBox 22"/>
          <p:cNvSpPr txBox="1"/>
          <p:nvPr/>
        </p:nvSpPr>
        <p:spPr>
          <a:xfrm>
            <a:off x="3322638" y="9418638"/>
            <a:ext cx="3392487" cy="2895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1300" dirty="0"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2"/>
              </a:rPr>
              <a:t>www.szgoland.com      www.szgoland.net</a:t>
            </a:r>
            <a:endParaRPr lang="en-US" altLang="zh-CN" sz="1300" dirty="0">
              <a:solidFill>
                <a:schemeClr val="bg1"/>
              </a:solidFill>
              <a:latin typeface="Arial" panose="020B0604020202020204" pitchFamily="34" charset="0"/>
              <a:ea typeface="Arial Unicode MS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1810" y="5930900"/>
            <a:ext cx="5220970" cy="8534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latin typeface="Arial" panose="020B0604020202020204" pitchFamily="34" charset="0"/>
              </a:rPr>
              <a:t>Note:in the normal charging status ,the controller will divide the charging as the setting.While battery #1 is fully charger,more charge current will be diverted to battery #2.amd return to the setting charging automatically when the battery#1 is in low voltage.When the controller detects there is only #1,all the charging will go to the battery #1 automatically.</a:t>
            </a:r>
            <a:endParaRPr lang="en-US" altLang="zh-CN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内容占位符 3"/>
          <p:cNvGraphicFramePr/>
          <p:nvPr>
            <p:ph idx="1"/>
          </p:nvPr>
        </p:nvGraphicFramePr>
        <p:xfrm>
          <a:off x="599440" y="3031490"/>
          <a:ext cx="565785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135"/>
                <a:gridCol w="1283335"/>
                <a:gridCol w="1335405"/>
                <a:gridCol w="1069975"/>
              </a:tblGrid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Setpoint</a:t>
                      </a:r>
                      <a:endParaRPr lang="en-US" altLang="zh-CN" sz="1000" b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Sealed battery</a:t>
                      </a:r>
                      <a:endParaRPr lang="en-US" altLang="zh-CN" sz="1000" b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Floodedbattery</a:t>
                      </a:r>
                      <a:endParaRPr lang="en-US" altLang="zh-CN" sz="1000" b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Gel battery</a:t>
                      </a:r>
                      <a:endParaRPr lang="en-US" altLang="zh-CN" sz="1200" b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sym typeface="+mn-ea"/>
                        </a:rPr>
                        <a:t>Regulation voltage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12.2V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14.4V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14.6V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Boost voltage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14.4V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14.6V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14.8V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Float voltage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13.7V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13.7V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13.7V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Maximum solar voltage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30V(or 55V)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Battery voltage range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1-15V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Boost time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30 minutes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Self-consumption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4mA at night, 10mA at charging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Meterbus connectio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8-pin RJ-45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Temp. compensation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-30mV/12V</a:t>
                      </a:r>
                      <a:endParaRPr lang="en-US" altLang="zh-CN" sz="10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3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Terminals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4mm2</a:t>
                      </a: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 panose="02020603050405020304" charset="0"/>
                          <a:sym typeface="+mn-ea"/>
                        </a:rPr>
                        <a:t> 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 panose="0202060305040502030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Temperature</a:t>
                      </a:r>
                      <a:endParaRPr lang="en-US" altLang="zh-CN" sz="1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35</a:t>
                      </a:r>
                      <a:r>
                        <a:rPr lang="en-US" altLang="zh-CN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℃</a:t>
                      </a:r>
                      <a:r>
                        <a:rPr lang="en-US" altLang="zh-CN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to +55</a:t>
                      </a:r>
                      <a:r>
                        <a:rPr lang="en-US" altLang="zh-CN" sz="10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℃</a:t>
                      </a:r>
                      <a:endParaRPr lang="en-US" altLang="zh-CN" sz="1000" b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cP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8" name="图片 17" descr="87bOOOPIC02_10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13970"/>
            <a:ext cx="6856730" cy="16211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88950" y="2741295"/>
            <a:ext cx="3001010" cy="29019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altLang="zh-CN" sz="1200" b="1">
                <a:solidFill>
                  <a:srgbClr val="00B0F0"/>
                </a:solidFill>
                <a:highlight>
                  <a:srgbClr val="C0C0C0"/>
                </a:highlight>
                <a:uFillTx/>
                <a:latin typeface="Arial Black" panose="020B0A04020102020204" charset="0"/>
                <a:ea typeface="Arial" panose="020B0604020202020204" pitchFamily="34" charset="0"/>
                <a:cs typeface="Arial" panose="020B0604020202020204" pitchFamily="34" charset="0"/>
              </a:rPr>
              <a:t>TECHNICAL INFORMATION</a:t>
            </a:r>
            <a:r>
              <a:rPr lang="en-US" altLang="zh-CN" sz="1200" b="0">
                <a:solidFill>
                  <a:srgbClr val="00B0F0"/>
                </a:solidFill>
                <a:highlight>
                  <a:srgbClr val="C0C0C0"/>
                </a:highlight>
                <a:uFillTx/>
                <a:latin typeface="Arial Black" panose="020B0A0402010202020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zh-CN" sz="1200" b="0">
              <a:solidFill>
                <a:srgbClr val="00B0F0"/>
              </a:solidFill>
              <a:highlight>
                <a:srgbClr val="C0C0C0"/>
              </a:highlight>
              <a:uFillTx/>
              <a:latin typeface="Arial Black" panose="020B0A0402010202020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 descr="tim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0" y="8885555"/>
            <a:ext cx="6857365" cy="1129665"/>
          </a:xfrm>
          <a:prstGeom prst="rect">
            <a:avLst/>
          </a:prstGeom>
        </p:spPr>
      </p:pic>
      <p:sp>
        <p:nvSpPr>
          <p:cNvPr id="6" name="TextBox 43"/>
          <p:cNvSpPr txBox="1"/>
          <p:nvPr/>
        </p:nvSpPr>
        <p:spPr>
          <a:xfrm>
            <a:off x="3323271" y="7831157"/>
            <a:ext cx="3143272" cy="1310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Goland Century CO.,LTD.             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Add: Room 608, Xintun Building, No.50, Xintun Middle Road, Longgang District, Shenzhen, Guangdong  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Tel:86-755-26827243         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Fax: 86-755-26805950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E-mail: info@szgoland.net/info@szgoland.com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  <a:p>
            <a:r>
              <a:rPr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方正细黑一简体" pitchFamily="2" charset="-122"/>
                <a:cs typeface="Arial" panose="020B0604020202020204" pitchFamily="34" charset="0"/>
              </a:rPr>
              <a:t>Website:www.szgoland.net</a:t>
            </a:r>
            <a:endParaRPr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方正细黑一简体" pitchFamily="2" charset="-122"/>
              <a:cs typeface="Arial" panose="020B0604020202020204" pitchFamily="34" charset="0"/>
            </a:endParaRPr>
          </a:p>
        </p:txBody>
      </p:sp>
      <p:sp>
        <p:nvSpPr>
          <p:cNvPr id="15373" name="TextBox 22"/>
          <p:cNvSpPr txBox="1"/>
          <p:nvPr/>
        </p:nvSpPr>
        <p:spPr>
          <a:xfrm>
            <a:off x="3322638" y="9418638"/>
            <a:ext cx="3392487" cy="2895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en-US" altLang="zh-CN" sz="1300" dirty="0">
                <a:solidFill>
                  <a:schemeClr val="bg1"/>
                </a:solidFill>
                <a:latin typeface="Arial" panose="020B0604020202020204" pitchFamily="34" charset="0"/>
                <a:ea typeface="Arial Unicode MS" pitchFamily="34" charset="-122"/>
              </a:rPr>
              <a:t>www.szgoland.com      www.szgoland.net</a:t>
            </a:r>
            <a:endParaRPr lang="en-US" altLang="zh-CN" sz="1300" dirty="0">
              <a:solidFill>
                <a:schemeClr val="bg1"/>
              </a:solidFill>
              <a:latin typeface="Arial" panose="020B0604020202020204" pitchFamily="34" charset="0"/>
              <a:ea typeface="Arial Unicode MS" pitchFamily="34" charset="-122"/>
            </a:endParaRPr>
          </a:p>
        </p:txBody>
      </p:sp>
      <p:pic>
        <p:nvPicPr>
          <p:cNvPr id="10" name="图片 9" descr="微信二维码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040" y="8001635"/>
            <a:ext cx="970915" cy="9709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2045</Words>
  <Application>WPS 演示</Application>
  <PresentationFormat>宽屏</PresentationFormat>
  <Paragraphs>220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Arial Black</vt:lpstr>
      <vt:lpstr>Calibri</vt:lpstr>
      <vt:lpstr>Arial Unicode MS</vt:lpstr>
      <vt:lpstr>Arial Unicode MS</vt:lpstr>
      <vt:lpstr>Times New Roman</vt:lpstr>
      <vt:lpstr>方正细黑一简体</vt:lpstr>
      <vt:lpstr>微软雅黑</vt:lpstr>
      <vt:lpstr>Calibri Light</vt:lpstr>
      <vt:lpstr>黑体</vt:lpstr>
      <vt:lpstr>Times New Roman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82</cp:revision>
  <dcterms:created xsi:type="dcterms:W3CDTF">2015-05-05T08:02:00Z</dcterms:created>
  <dcterms:modified xsi:type="dcterms:W3CDTF">2017-03-14T08:35:57Z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2052-10.1.0.6207</vt:lpwstr>
  </property>
</Properties>
</file>